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7E28F-C191-4135-A4BF-FDD07FA75D76}" type="datetimeFigureOut">
              <a:rPr lang="pl-PL" smtClean="0"/>
              <a:t>16.12.2024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14E1A-FA93-4ACA-8CD0-12A7353616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4242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7E28F-C191-4135-A4BF-FDD07FA75D76}" type="datetimeFigureOut">
              <a:rPr lang="pl-PL" smtClean="0"/>
              <a:t>16.12.2024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14E1A-FA93-4ACA-8CD0-12A7353616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5758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7E28F-C191-4135-A4BF-FDD07FA75D76}" type="datetimeFigureOut">
              <a:rPr lang="pl-PL" smtClean="0"/>
              <a:t>16.12.2024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14E1A-FA93-4ACA-8CD0-12A7353616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3288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7E28F-C191-4135-A4BF-FDD07FA75D76}" type="datetimeFigureOut">
              <a:rPr lang="pl-PL" smtClean="0"/>
              <a:t>16.12.2024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14E1A-FA93-4ACA-8CD0-12A73536161B}" type="slidenum">
              <a:rPr lang="pl-PL" smtClean="0"/>
              <a:t>‹#›</a:t>
            </a:fld>
            <a:endParaRPr lang="pl-PL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910593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7E28F-C191-4135-A4BF-FDD07FA75D76}" type="datetimeFigureOut">
              <a:rPr lang="pl-PL" smtClean="0"/>
              <a:t>16.12.2024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14E1A-FA93-4ACA-8CD0-12A7353616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3186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7E28F-C191-4135-A4BF-FDD07FA75D76}" type="datetimeFigureOut">
              <a:rPr lang="pl-PL" smtClean="0"/>
              <a:t>16.12.2024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14E1A-FA93-4ACA-8CD0-12A7353616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0431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7E28F-C191-4135-A4BF-FDD07FA75D76}" type="datetimeFigureOut">
              <a:rPr lang="pl-PL" smtClean="0"/>
              <a:t>16.12.2024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14E1A-FA93-4ACA-8CD0-12A7353616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06930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7E28F-C191-4135-A4BF-FDD07FA75D76}" type="datetimeFigureOut">
              <a:rPr lang="pl-PL" smtClean="0"/>
              <a:t>16.12.2024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14E1A-FA93-4ACA-8CD0-12A7353616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97343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7E28F-C191-4135-A4BF-FDD07FA75D76}" type="datetimeFigureOut">
              <a:rPr lang="pl-PL" smtClean="0"/>
              <a:t>16.12.2024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14E1A-FA93-4ACA-8CD0-12A7353616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3867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7E28F-C191-4135-A4BF-FDD07FA75D76}" type="datetimeFigureOut">
              <a:rPr lang="pl-PL" smtClean="0"/>
              <a:t>16.12.2024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14E1A-FA93-4ACA-8CD0-12A7353616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3736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7E28F-C191-4135-A4BF-FDD07FA75D76}" type="datetimeFigureOut">
              <a:rPr lang="pl-PL" smtClean="0"/>
              <a:t>16.12.2024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14E1A-FA93-4ACA-8CD0-12A7353616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2422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7E28F-C191-4135-A4BF-FDD07FA75D76}" type="datetimeFigureOut">
              <a:rPr lang="pl-PL" smtClean="0"/>
              <a:t>16.12.2024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14E1A-FA93-4ACA-8CD0-12A7353616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505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7E28F-C191-4135-A4BF-FDD07FA75D76}" type="datetimeFigureOut">
              <a:rPr lang="pl-PL" smtClean="0"/>
              <a:t>16.12.2024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14E1A-FA93-4ACA-8CD0-12A7353616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3135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7E28F-C191-4135-A4BF-FDD07FA75D76}" type="datetimeFigureOut">
              <a:rPr lang="pl-PL" smtClean="0"/>
              <a:t>16.12.2024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14E1A-FA93-4ACA-8CD0-12A7353616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9892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7E28F-C191-4135-A4BF-FDD07FA75D76}" type="datetimeFigureOut">
              <a:rPr lang="pl-PL" smtClean="0"/>
              <a:t>16.12.2024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14E1A-FA93-4ACA-8CD0-12A7353616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7761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7E28F-C191-4135-A4BF-FDD07FA75D76}" type="datetimeFigureOut">
              <a:rPr lang="pl-PL" smtClean="0"/>
              <a:t>16.12.2024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14E1A-FA93-4ACA-8CD0-12A7353616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3015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7E28F-C191-4135-A4BF-FDD07FA75D76}" type="datetimeFigureOut">
              <a:rPr lang="pl-PL" smtClean="0"/>
              <a:t>16.12.2024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14E1A-FA93-4ACA-8CD0-12A7353616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7926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187E28F-C191-4135-A4BF-FDD07FA75D76}" type="datetimeFigureOut">
              <a:rPr lang="pl-PL" smtClean="0"/>
              <a:t>16.12.2024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4D14E1A-FA93-4ACA-8CD0-12A7353616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0209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96E21F-0AB2-E0AD-2A6D-E7F7FC47F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2960" y="641491"/>
            <a:ext cx="8689976" cy="2509213"/>
          </a:xfrm>
        </p:spPr>
        <p:txBody>
          <a:bodyPr>
            <a:normAutofit/>
          </a:bodyPr>
          <a:lstStyle/>
          <a:p>
            <a:r>
              <a:rPr lang="pl-PL" sz="5400" b="1" dirty="0">
                <a:latin typeface="Gabriola" panose="04040605051002020D02" pitchFamily="82" charset="0"/>
              </a:rPr>
              <a:t>Aktywna Kartka do Świętego Mikołaja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9130AFA-5D31-8E4D-8B94-F7AAA4EAB6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3447" y="3329609"/>
            <a:ext cx="8689976" cy="1371599"/>
          </a:xfrm>
        </p:spPr>
        <p:txBody>
          <a:bodyPr>
            <a:noAutofit/>
          </a:bodyPr>
          <a:lstStyle/>
          <a:p>
            <a:r>
              <a:rPr lang="pl-PL" sz="4000" dirty="0"/>
              <a:t>Przedszkole nr 3  z Oddziałami </a:t>
            </a:r>
            <a:r>
              <a:rPr lang="pl-PL" sz="4000" dirty="0" err="1"/>
              <a:t>Interacyjnymi</a:t>
            </a:r>
            <a:r>
              <a:rPr lang="pl-PL" sz="4000" dirty="0"/>
              <a:t> im. Żubra </a:t>
            </a:r>
            <a:r>
              <a:rPr lang="pl-PL" sz="4000" dirty="0" err="1"/>
              <a:t>Pompika</a:t>
            </a:r>
            <a:r>
              <a:rPr lang="pl-PL" sz="4000" dirty="0"/>
              <a:t> </a:t>
            </a:r>
            <a:br>
              <a:rPr lang="pl-PL" sz="4000" dirty="0"/>
            </a:br>
            <a:r>
              <a:rPr lang="pl-PL" sz="4000" dirty="0"/>
              <a:t>w Hajnówce </a:t>
            </a:r>
          </a:p>
        </p:txBody>
      </p:sp>
    </p:spTree>
    <p:extLst>
      <p:ext uri="{BB962C8B-B14F-4D97-AF65-F5344CB8AC3E}">
        <p14:creationId xmlns:p14="http://schemas.microsoft.com/office/powerpoint/2010/main" val="174531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C5223CD8-CE5F-229E-E521-E893E5A69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59093" y="1639475"/>
            <a:ext cx="5562046" cy="4171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7DDB721-B75D-DA9F-0900-DD45B60C424B}"/>
              </a:ext>
            </a:extLst>
          </p:cNvPr>
          <p:cNvSpPr txBox="1"/>
          <p:nvPr/>
        </p:nvSpPr>
        <p:spPr>
          <a:xfrm>
            <a:off x="496957" y="944219"/>
            <a:ext cx="664927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i="1" dirty="0">
                <a:latin typeface="Gabriola" panose="04040605051002020D02" pitchFamily="82" charset="0"/>
              </a:rPr>
              <a:t>Drogi Święty Mikołaju</a:t>
            </a:r>
            <a:r>
              <a:rPr lang="pl-PL" sz="4400" dirty="0">
                <a:latin typeface="Gabriola" panose="04040605051002020D02" pitchFamily="82" charset="0"/>
              </a:rPr>
              <a:t>, </a:t>
            </a:r>
          </a:p>
          <a:p>
            <a:r>
              <a:rPr lang="pl-PL" sz="4400" dirty="0">
                <a:latin typeface="Gabriola" panose="04040605051002020D02" pitchFamily="82" charset="0"/>
              </a:rPr>
              <a:t>Kochamy ruch i ćwiczymy zgodnie. Regularnie bierzemy udział </a:t>
            </a:r>
          </a:p>
          <a:p>
            <a:r>
              <a:rPr lang="pl-PL" sz="4400" dirty="0">
                <a:latin typeface="Gabriola" panose="04040605051002020D02" pitchFamily="82" charset="0"/>
              </a:rPr>
              <a:t>w zajęciach gimnastycznych, biegamy, skaczemy i świetnie się bawimy. Ćwiczenia gimnastyczne to dla nas wielka przygoda. </a:t>
            </a:r>
          </a:p>
        </p:txBody>
      </p:sp>
    </p:spTree>
    <p:extLst>
      <p:ext uri="{BB962C8B-B14F-4D97-AF65-F5344CB8AC3E}">
        <p14:creationId xmlns:p14="http://schemas.microsoft.com/office/powerpoint/2010/main" val="474242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6AB95115-1C6A-AAD4-F50A-22478C013938}"/>
              </a:ext>
            </a:extLst>
          </p:cNvPr>
          <p:cNvSpPr txBox="1"/>
          <p:nvPr/>
        </p:nvSpPr>
        <p:spPr>
          <a:xfrm>
            <a:off x="636105" y="248478"/>
            <a:ext cx="1058517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4400" dirty="0">
                <a:latin typeface="Gabriola" panose="04040605051002020D02" pitchFamily="82" charset="0"/>
              </a:rPr>
              <a:t>Integracyjny WF pokazał Nam, iż mimo ograniczeń można osiągać sukcesy. Dzięki ćwiczeniom gimnastycznym stajemy się silniejsi, sprawniejsi i zdrowsi. Uczymy się także współpracy i dbania o własne zdrowie!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118456B-2695-5131-3AA3-1B69466814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595" y="3049245"/>
            <a:ext cx="4976191" cy="3732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053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1ABDEF25-E75D-668E-3D04-417D4A850A8D}"/>
              </a:ext>
            </a:extLst>
          </p:cNvPr>
          <p:cNvSpPr txBox="1"/>
          <p:nvPr/>
        </p:nvSpPr>
        <p:spPr>
          <a:xfrm>
            <a:off x="1182757" y="834887"/>
            <a:ext cx="1007827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4400" dirty="0">
                <a:latin typeface="Gabriola" panose="04040605051002020D02" pitchFamily="82" charset="0"/>
              </a:rPr>
              <a:t>Nasze przedszkole z dumą wzięło udział w tym wydarzeniu . Wspólnie pokazaliśmy jak ważne jest to, aby być dla siebie życzliwym i wspierać się wzajemnie.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364E252-6F8C-681A-DDDE-DDCB45C5A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93" y="3136347"/>
            <a:ext cx="257175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1FA612A-8F9C-DF65-3D3F-2D1F76EFB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295" y="3136347"/>
            <a:ext cx="2727463" cy="3636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4452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2B1F531A-70F5-588C-1B98-A7FB7FFD0AA2}"/>
              </a:ext>
            </a:extLst>
          </p:cNvPr>
          <p:cNvSpPr txBox="1"/>
          <p:nvPr/>
        </p:nvSpPr>
        <p:spPr>
          <a:xfrm>
            <a:off x="1013791" y="298174"/>
            <a:ext cx="93328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4400" dirty="0">
                <a:latin typeface="Gabriola" panose="04040605051002020D02" pitchFamily="82" charset="0"/>
              </a:rPr>
              <a:t>Ruch to zdrowie, ale też zabawa i przyjemność. </a:t>
            </a:r>
          </a:p>
          <a:p>
            <a:pPr algn="just"/>
            <a:r>
              <a:rPr lang="pl-PL" sz="4400" dirty="0">
                <a:latin typeface="Gabriola" panose="04040605051002020D02" pitchFamily="82" charset="0"/>
              </a:rPr>
              <a:t>Może w tym roku podrzucisz naszym dzieciom pod choinkę coś co pomoże im się ruszać ! ;)</a:t>
            </a:r>
          </a:p>
        </p:txBody>
      </p:sp>
      <p:pic>
        <p:nvPicPr>
          <p:cNvPr id="3" name="470076754_8932570966791165_8228178717312933045_n">
            <a:hlinkClick r:id="" action="ppaction://media"/>
            <a:extLst>
              <a:ext uri="{FF2B5EF4-FFF2-40B4-BE49-F238E27FC236}">
                <a16:creationId xmlns:a16="http://schemas.microsoft.com/office/drawing/2014/main" id="{C37B8874-801A-962E-64BD-5B01E3BB46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16607" y="2204834"/>
            <a:ext cx="2323063" cy="404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21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1CB956DF-77C4-D049-6E9B-47C4F1AD513B}"/>
              </a:ext>
            </a:extLst>
          </p:cNvPr>
          <p:cNvSpPr txBox="1"/>
          <p:nvPr/>
        </p:nvSpPr>
        <p:spPr>
          <a:xfrm>
            <a:off x="573156" y="79511"/>
            <a:ext cx="418768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latin typeface="Gabriola" panose="04040605051002020D02" pitchFamily="82" charset="0"/>
              </a:rPr>
              <a:t>Liczymy na Ciebie! </a:t>
            </a:r>
          </a:p>
          <a:p>
            <a:r>
              <a:rPr lang="pl-PL" sz="4400" dirty="0">
                <a:latin typeface="Gabriola" panose="04040605051002020D02" pitchFamily="82" charset="0"/>
              </a:rPr>
              <a:t>Obiecujemy, że będziemy z nich korzystać jak najwięcej, żeby być silni i zdrowi!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91239C8-3D15-E875-4BB1-D480CAFAC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535" y="1896018"/>
            <a:ext cx="5702449" cy="4276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4237882"/>
      </p:ext>
    </p:extLst>
  </p:cSld>
  <p:clrMapOvr>
    <a:masterClrMapping/>
  </p:clrMapOvr>
</p:sld>
</file>

<file path=ppt/theme/theme1.xml><?xml version="1.0" encoding="utf-8"?>
<a:theme xmlns:a="http://schemas.openxmlformats.org/drawingml/2006/main" name="Kropla">
  <a:themeElements>
    <a:clrScheme name="Kropl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Kropl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ropl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Kropla</Template>
  <TotalTime>35</TotalTime>
  <Words>158</Words>
  <Application>Microsoft Office PowerPoint</Application>
  <PresentationFormat>Panoramiczny</PresentationFormat>
  <Paragraphs>11</Paragraphs>
  <Slides>6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10" baseType="lpstr">
      <vt:lpstr>Arial</vt:lpstr>
      <vt:lpstr>Gabriola</vt:lpstr>
      <vt:lpstr>Tw Cen MT</vt:lpstr>
      <vt:lpstr>Kropla</vt:lpstr>
      <vt:lpstr>Aktywna Kartka do Świętego Mikołaja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Przedszkola Nr 3 w Hajnówce</dc:title>
  <dc:creator>Katarzyna Culepa</dc:creator>
  <cp:lastModifiedBy>Biuro Rady</cp:lastModifiedBy>
  <cp:revision>10</cp:revision>
  <dcterms:created xsi:type="dcterms:W3CDTF">2024-12-16T09:03:28Z</dcterms:created>
  <dcterms:modified xsi:type="dcterms:W3CDTF">2024-12-16T09:54:01Z</dcterms:modified>
</cp:coreProperties>
</file>