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18.01.2024</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18.01.2024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18.01.2024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18.01.2024</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18.01.2024</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18.01.2024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18.01.2024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18.01.2024</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18.01.2024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18.01.2024</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18.01.2024</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18.01.2024</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rmAutofit fontScale="25000" lnSpcReduction="20000"/>
          </a:bodyPr>
          <a:lstStyle/>
          <a:p>
            <a:pPr>
              <a:spcBef>
                <a:spcPct val="0"/>
              </a:spcBef>
              <a:buNone/>
            </a:pPr>
            <a:r>
              <a:rPr lang="pl-PL" sz="8000" b="1" dirty="0">
                <a:ea typeface="ＭＳ Ｐゴシック" pitchFamily="34" charset="-128"/>
              </a:rPr>
              <a:t>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4 </a:t>
            </a:r>
            <a:r>
              <a:rPr lang="pl-PL" sz="8000" b="1" dirty="0">
                <a:ea typeface="ＭＳ Ｐゴシック" pitchFamily="34" charset="-128"/>
              </a:rPr>
              <a:t>Załącznika I </a:t>
            </a:r>
            <a:endParaRPr lang="en-GB" sz="8000" b="1" dirty="0">
              <a:ea typeface="ＭＳ Ｐゴシック" pitchFamily="34" charset="-128"/>
            </a:endParaRPr>
          </a:p>
          <a:p>
            <a:pPr>
              <a:buNone/>
            </a:pPr>
            <a:r>
              <a:rPr lang="en-GB" sz="8000" i="1" dirty="0">
                <a:ea typeface="ＭＳ Ｐゴシック" pitchFamily="34" charset="-128"/>
              </a:rPr>
              <a:t>“ …</a:t>
            </a:r>
            <a:r>
              <a:rPr lang="pl-PL" sz="8000" dirty="0"/>
              <a:t> </a:t>
            </a:r>
            <a:r>
              <a:rPr lang="pl-PL" sz="80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8000" i="1" dirty="0">
                <a:ea typeface="ＭＳ Ｐゴシック" pitchFamily="34" charset="-128"/>
              </a:rPr>
              <a:t>”</a:t>
            </a:r>
          </a:p>
          <a:p>
            <a:pPr>
              <a:spcBef>
                <a:spcPct val="0"/>
              </a:spcBef>
              <a:buNone/>
            </a:pPr>
            <a:endParaRPr lang="pl-PL" sz="8000" b="1" dirty="0"/>
          </a:p>
          <a:p>
            <a:pPr>
              <a:spcBef>
                <a:spcPct val="0"/>
              </a:spcBef>
              <a:buNone/>
            </a:pPr>
            <a:r>
              <a:rPr lang="pl-PL" sz="8000" b="1" dirty="0"/>
              <a:t>  Rozporządzenia </a:t>
            </a:r>
            <a:r>
              <a:rPr lang="pl-PL" sz="8000" b="1" dirty="0" err="1"/>
              <a:t>MRiRW</a:t>
            </a:r>
            <a:endParaRPr lang="pl-PL" sz="8000" b="1" dirty="0"/>
          </a:p>
          <a:p>
            <a:pPr>
              <a:spcBef>
                <a:spcPct val="0"/>
              </a:spcBef>
              <a:buNone/>
            </a:pPr>
            <a:r>
              <a:rPr lang="pl-PL" sz="8000" b="1" dirty="0"/>
              <a:t>   §</a:t>
            </a:r>
            <a:r>
              <a:rPr lang="pl-PL" sz="8000" dirty="0"/>
              <a:t> </a:t>
            </a:r>
            <a:r>
              <a:rPr lang="pl-PL" sz="8000" b="1" dirty="0"/>
              <a:t>21.</a:t>
            </a:r>
            <a:r>
              <a:rPr lang="pl-PL" sz="8000" dirty="0"/>
              <a:t> </a:t>
            </a:r>
            <a:r>
              <a:rPr lang="pl-PL" sz="80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8000" dirty="0">
              <a:ea typeface="ＭＳ Ｐゴシック" pitchFamily="34" charset="-128"/>
            </a:endParaRPr>
          </a:p>
          <a:p>
            <a:pPr>
              <a:spcBef>
                <a:spcPct val="0"/>
              </a:spcBef>
              <a:buNone/>
            </a:pPr>
            <a:r>
              <a:rPr lang="pl-PL" sz="8000" b="1" dirty="0">
                <a:ea typeface="ＭＳ Ｐゴシック" pitchFamily="34" charset="-128"/>
              </a:rPr>
              <a:t>  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8 </a:t>
            </a:r>
            <a:r>
              <a:rPr lang="pl-PL" sz="8000" b="1" dirty="0">
                <a:ea typeface="ＭＳ Ｐゴシック" pitchFamily="34" charset="-128"/>
              </a:rPr>
              <a:t>Załącznika I </a:t>
            </a:r>
          </a:p>
          <a:p>
            <a:pPr>
              <a:spcBef>
                <a:spcPts val="0"/>
              </a:spcBef>
              <a:buNone/>
            </a:pPr>
            <a:r>
              <a:rPr lang="pl-PL" sz="80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8000" dirty="0">
              <a:ea typeface="ＭＳ Ｐゴシック" pitchFamily="34" charset="-128"/>
            </a:endParaRPr>
          </a:p>
          <a:p>
            <a:pPr>
              <a:spcBef>
                <a:spcPct val="0"/>
              </a:spcBef>
              <a:buNone/>
            </a:pPr>
            <a:r>
              <a:rPr lang="pl-PL" sz="8000" b="1" dirty="0"/>
              <a:t>  Rozporządzenia </a:t>
            </a:r>
            <a:r>
              <a:rPr lang="pl-PL" sz="8000" b="1" dirty="0" err="1"/>
              <a:t>MRiRW</a:t>
            </a:r>
            <a:endParaRPr lang="pl-PL" sz="8000" b="1" dirty="0"/>
          </a:p>
          <a:p>
            <a:pPr>
              <a:buNone/>
            </a:pPr>
            <a:r>
              <a:rPr lang="pl-PL" sz="8000" b="1" dirty="0"/>
              <a:t>  §</a:t>
            </a:r>
            <a:r>
              <a:rPr lang="pl-PL" sz="8000" dirty="0"/>
              <a:t> </a:t>
            </a:r>
            <a:r>
              <a:rPr lang="pl-PL" sz="8000" b="1" dirty="0"/>
              <a:t>23. </a:t>
            </a:r>
            <a:r>
              <a:rPr lang="pl-PL" sz="8000" i="1" dirty="0"/>
              <a:t>4. Zabiegi redukcji kłów u prosiąt i knurów  oraz obcinanie części ogona wykonuje się jedynie ze względu na bezpieczeństwo świń, w tym w celu przeciwdziałania okaleczeniu innych świń.</a:t>
            </a:r>
          </a:p>
          <a:p>
            <a:pPr>
              <a:buNone/>
            </a:pPr>
            <a:r>
              <a:rPr lang="pl-PL" sz="8000" i="1" dirty="0"/>
              <a:t>   5. Przed wykonaniem tych zabiegów, podejmuje się środki zapobiegające okaleczeniu świń, w szczególności zmieniając warunki ich utrzymywania.</a:t>
            </a:r>
          </a:p>
          <a:p>
            <a:pPr>
              <a:buNone/>
            </a:pPr>
            <a:r>
              <a:rPr lang="pl-PL" sz="8000" dirty="0"/>
              <a:t> </a:t>
            </a:r>
          </a:p>
          <a:p>
            <a:pPr>
              <a:spcBef>
                <a:spcPct val="0"/>
              </a:spcBef>
              <a:buNone/>
            </a:pPr>
            <a:endParaRPr lang="pl-PL" sz="7200" dirty="0">
              <a:ea typeface="ＭＳ Ｐゴシック" pitchFamily="34" charset="-128"/>
            </a:endParaRPr>
          </a:p>
          <a:p>
            <a:pPr>
              <a:spcBef>
                <a:spcPct val="0"/>
              </a:spcBef>
              <a:buNone/>
            </a:pPr>
            <a:endParaRPr lang="pl-PL" sz="6400" dirty="0">
              <a:ea typeface="ＭＳ Ｐゴシック" pitchFamily="34" charset="-128"/>
            </a:endParaRPr>
          </a:p>
          <a:p>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1496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34</vt:i4>
      </vt:variant>
    </vt:vector>
  </HeadingPairs>
  <TitlesOfParts>
    <vt:vector size="41" baseType="lpstr">
      <vt:lpstr>ＭＳ Ｐゴシック</vt:lpstr>
      <vt:lpstr>Arial</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Agnieszka Gruszczyńska - UM w Konstantynowie Łódzkim</cp:lastModifiedBy>
  <cp:revision>8</cp:revision>
  <dcterms:created xsi:type="dcterms:W3CDTF">2014-07-10T09:06:47Z</dcterms:created>
  <dcterms:modified xsi:type="dcterms:W3CDTF">2024-01-18T12:04:53Z</dcterms:modified>
</cp:coreProperties>
</file>